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eriodontal-diseases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eriodontal-diseases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eriodontal-diseases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eriodontal-diseases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eriodontal-diseases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eriodontal-diseases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eriodontal-diseases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eriodontal-diseases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eriodontal-diseases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riodontal-diseases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eriodontal-diseases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eriodontal-diseases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eriodontal-diseases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eriodontal-diseases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eriodontal-diseases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eriodontal-diseases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eriodontal-diseases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eriodontal-diseases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eriodontal-diseases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eriodontal-diseases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eriodontal-diseases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eriodontal-diseases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eriodontal-diseases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eriodontal-diseases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eriodontal-diseases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eriodontal-diseases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eriodontal-diseases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eriodontal-diseases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eriodontal-diseases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eriodontal-diseases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eriodontal-diseases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eriodontal-diseases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eriodontal-diseases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eriodontal-diseases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eriodontal-diseases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eriodontal-diseases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eriodontal-diseases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eriodontal-diseases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eriodontal-diseases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eriodontal-diseases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eriodontal-diseases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eriodontal-diseases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eriodontal-diseases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eriodontal-diseases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eriodontal-diseases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eriodontal-diseases-pp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eriodontal-diseases-pp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eriodontal-diseases-pp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eriodontal-diseases-pp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eriodontal-diseases-pp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Periodontal-diseases-ppt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Periodontal-diseases-ppt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Periodontal-diseases-ppt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Periodontal-diseases-ppt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Periodontal-diseases-ppt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eriodontal-diseases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Periodontal-diseases-ppt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Periodontal-diseases-ppt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Periodontal-diseases-ppt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Periodontal-diseases-ppt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Periodontal-diseases-ppt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Periodontal-diseases-ppt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Periodontal-diseases-ppt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Periodontal-diseases-ppt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Periodontal-diseases-ppt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Periodontal-diseases-ppt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eriodontal-diseases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Periodontal-diseases-ppt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Periodontal-diseases-ppt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Periodontal-diseases-ppt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Periodontal-diseases-ppt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eriodontal-diseases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eriodontal-diseases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2025-02-10T10:12:58Z</dcterms:modified>
  <cp:category/>
</cp:coreProperties>
</file>